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81" r:id="rId3"/>
    <p:sldId id="282" r:id="rId4"/>
    <p:sldId id="283" r:id="rId5"/>
    <p:sldId id="285" r:id="rId6"/>
    <p:sldId id="284" r:id="rId7"/>
    <p:sldId id="28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80C73-0140-4286-8931-71A7ABA5D2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D8D7B0-8374-445B-B9F1-25EC4514D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619525-CC55-466D-867A-7A45EB1FF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11387B-2FA5-4026-8905-74FD71766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AB7EF2-641E-4BA3-8A86-B120D5836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52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4EDA2C-2C67-41EC-8F50-0608A710E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BCB776-3B9F-42DE-B937-E1B7B17971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5F74E3-E482-4EFD-BADD-A4518C110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B7E4BD-F5EB-45B5-B498-71AB1AF18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CD3DCC-9326-4F50-9B7D-BCA92A98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521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69CE5-0243-41DB-B1A9-75699E79F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3C2F93-E548-4B8B-B8A0-51BEFC4A8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FBB10F-CFE9-4EE4-9AC0-036BF2A98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35AD70-B66C-4DDC-93A8-25C7B2EED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2DD159-DB9F-41DC-B6EA-676A64A9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52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76587A-A885-4150-B1C5-D929DE8DF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F00A40-7AC1-462C-B98D-2888E5BEF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9DF053A-BB5C-44F1-A128-351DB3F34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C361B4-3763-48CC-9CF1-F32598BFD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364A916-2560-4248-BC2F-6CAAA41B2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576645-9033-49EC-BC2D-F1327A1F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69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E65D8-5CA0-4E65-B3E9-3FD7E5145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ACEA10-DA6A-4AF5-B182-D6BC7BC81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FA35EBC-CE0B-4ED7-89D7-B6A87735E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15BA785-7765-4C99-9DFC-8B04E04AC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B424DDA-2F71-4A1C-8B2C-D2A0D97112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0E01B74-C03F-442E-ABF0-73755E433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F47A220-D370-4D02-93C4-2ED6D56E7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C0FCC0E-FC07-4E0A-BEE5-F9345126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11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A9BE8-07D1-426C-9816-23B477C40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B409B7A-008D-4B64-A040-67F762757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15D0980-DC0E-47F0-979B-3877824D3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175636-9DEF-4400-BB37-9CA323C48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13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AAA228C-FEFB-4E92-9236-EEDFAFD68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4184E7-DA43-4B6A-A868-5184E4C2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676CBA2-A5A5-49FC-A18E-3FD84355B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71685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A092C-40D9-4F04-8F1C-0B3F7BB9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6ACB0F-CA2A-42C2-8E7D-7893028D71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DEEFA31-EC96-4E64-918A-B1DCB41684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841FCCF-474B-4F4B-BD70-4E1C5CE88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67CBD1-0C48-4DD7-9BC1-70B47DCD8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C5F8ECB-4C0C-471D-B517-6CDC32DB7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310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39538-0F1E-48D2-91F2-5997AF802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D56F54-7C60-4B15-9434-677B7898C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744B1C6-7776-43E9-82C9-98C4E0BA2C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594D64-2C36-4BDE-875F-7214A45DA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C6DA81-3330-4CEB-A880-AE0BF9E5A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424E593-1A95-459F-A27A-DF08B7407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746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9F0FAB-CEB0-4F99-93D6-17D8B35A0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696BE3A-5E21-49D3-948B-6276859B6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E8E7C2B-B16B-464C-B4D8-55CD499C0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C74D5E-3D35-47E3-92E9-202F5C801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3DC0C4-4016-44B0-9D62-E33570AB4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062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0DD328-7831-4693-A01B-A98707F06F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244F75-12B0-4AF4-8AF7-F0E422F05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F2B716-0E1C-4E81-964D-7511CF198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1A3AA6-C9FF-4E11-9EB6-02CDD1D96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00CD7D-C7A6-4685-8196-EC6A8E236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06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326B00-E847-4B98-85A0-72C2A5BEB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9745D74-C393-456F-B6DB-D4A236AA2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4912782-71F2-4ECC-98A9-469FA22D4D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1C776-7F1A-4E9C-9E2D-0334EDE075FD}" type="datetimeFigureOut">
              <a:rPr lang="ru-RU" smtClean="0"/>
              <a:t>11.09.2023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88FEC1-D1B7-4DC6-A419-2DD42AFD3B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9651A6-72BC-4C64-B1AE-B910356D4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E1B7BA-77E6-4945-90CA-60EEE5EA85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24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kid.ru/planeta_zemlya/osvoenie_zemli/amerigo_vespuchchi.html" TargetMode="External"/><Relationship Id="rId2" Type="http://schemas.openxmlformats.org/officeDocument/2006/relationships/hyperlink" Target="http://www.hrono.ru/biograf/bio_we/vespucci.php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hyperlink" Target="http://historic.ru/books/item/f00/s00/z0000029/st004.shtml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B5AA11-5EC1-A4B3-7354-BE1052E75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325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22126D-7738-CEA2-5A82-D7D730F58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Параграф 2 прочитать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Составить в тетради хронологическую таблицу путешествий Христофора Колумба, Америго Веспуччи, Фернана Магеллана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Знать значение Великих географических открытий для мировой истории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C5D5D60A-FA3C-BF84-20DA-A29970CDF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181" y="5006375"/>
            <a:ext cx="2627654" cy="171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124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xn----gtbbcec1agyaklb1d.xn--p1ai/sites/default/files/news/preview/shutterstock_85443058.jpg">
            <a:extLst>
              <a:ext uri="{FF2B5EF4-FFF2-40B4-BE49-F238E27FC236}">
                <a16:creationId xmlns:a16="http://schemas.microsoft.com/office/drawing/2014/main" id="{062D5004-694F-47E5-878A-1F4AFB93A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0447" y="3883843"/>
            <a:ext cx="4192047" cy="2974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F9651-B238-4437-B43E-34873DD30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Задание на карточке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B3A1E6-21A6-40B5-9963-88E0FB0BA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810" y="2164989"/>
            <a:ext cx="10515600" cy="28217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rgbClr val="002060"/>
                </a:solidFill>
              </a:rPr>
              <a:t>Прочитайте текст</a:t>
            </a:r>
          </a:p>
          <a:p>
            <a:pPr marL="0" indent="0" algn="ctr">
              <a:buNone/>
            </a:pPr>
            <a:r>
              <a:rPr lang="ru-RU" sz="4800" b="1" dirty="0">
                <a:solidFill>
                  <a:srgbClr val="002060"/>
                </a:solidFill>
              </a:rPr>
              <a:t>Найдите ошибки, выпишите их в тетрадь и исправьте</a:t>
            </a:r>
          </a:p>
        </p:txBody>
      </p:sp>
    </p:spTree>
    <p:extLst>
      <p:ext uri="{BB962C8B-B14F-4D97-AF65-F5344CB8AC3E}">
        <p14:creationId xmlns:p14="http://schemas.microsoft.com/office/powerpoint/2010/main" val="41902673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AA9B755-15AF-43FC-AFC3-3EBCF2C17B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4911"/>
            <a:ext cx="10515600" cy="4942052"/>
          </a:xfrm>
        </p:spPr>
        <p:txBody>
          <a:bodyPr/>
          <a:lstStyle/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Знать значение Великих географических открытий для мировой истории. </a:t>
            </a:r>
            <a:r>
              <a:rPr lang="ru-RU" sz="4000" b="1" dirty="0">
                <a:solidFill>
                  <a:srgbClr val="FF0000"/>
                </a:solidFill>
              </a:rPr>
              <a:t>Назовите 6 пунктов</a:t>
            </a:r>
          </a:p>
          <a:p>
            <a:pPr marL="0" indent="0">
              <a:buNone/>
            </a:pPr>
            <a:endParaRPr lang="ru-RU" sz="4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sz="4000" b="1" dirty="0">
                <a:solidFill>
                  <a:srgbClr val="002060"/>
                </a:solidFill>
              </a:rPr>
              <a:t>Составить в тетради хронологическую таблицу путешествий Христофора Колумба, </a:t>
            </a:r>
            <a:r>
              <a:rPr lang="ru-RU" sz="4000" b="1" dirty="0" err="1">
                <a:solidFill>
                  <a:srgbClr val="002060"/>
                </a:solidFill>
              </a:rPr>
              <a:t>Америго</a:t>
            </a:r>
            <a:r>
              <a:rPr lang="ru-RU" sz="4000" b="1" dirty="0">
                <a:solidFill>
                  <a:srgbClr val="002060"/>
                </a:solidFill>
              </a:rPr>
              <a:t> </a:t>
            </a:r>
            <a:r>
              <a:rPr lang="ru-RU" sz="4000" b="1" dirty="0" err="1">
                <a:solidFill>
                  <a:srgbClr val="002060"/>
                </a:solidFill>
              </a:rPr>
              <a:t>Веспуччи</a:t>
            </a:r>
            <a:r>
              <a:rPr lang="ru-RU" sz="4000" b="1" dirty="0">
                <a:solidFill>
                  <a:srgbClr val="002060"/>
                </a:solidFill>
              </a:rPr>
              <a:t>, </a:t>
            </a:r>
            <a:r>
              <a:rPr lang="ru-RU" sz="4000" b="1" dirty="0" err="1">
                <a:solidFill>
                  <a:srgbClr val="002060"/>
                </a:solidFill>
              </a:rPr>
              <a:t>Фернана</a:t>
            </a:r>
            <a:r>
              <a:rPr lang="ru-RU" sz="4000" b="1" dirty="0">
                <a:solidFill>
                  <a:srgbClr val="002060"/>
                </a:solidFill>
              </a:rPr>
              <a:t> Магеллана. </a:t>
            </a:r>
            <a:r>
              <a:rPr lang="ru-RU" sz="4000" b="1" dirty="0">
                <a:solidFill>
                  <a:srgbClr val="FF0000"/>
                </a:solidFill>
              </a:rPr>
              <a:t>Чье плавание не отражено в учебнике?</a:t>
            </a:r>
          </a:p>
          <a:p>
            <a:pPr marL="0" indent="0">
              <a:buNone/>
            </a:pPr>
            <a:endParaRPr lang="ru-RU" sz="400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8220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5EA6A-A9A6-4AAB-B3B4-E50F90278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7811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ДОМАШНЕЕ ЗАДАНИЕ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43043F-D4E2-445F-98D5-388274000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326578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Найти информацию об </a:t>
            </a:r>
            <a:r>
              <a:rPr lang="ru-RU" b="1" dirty="0" err="1">
                <a:solidFill>
                  <a:srgbClr val="FF0000"/>
                </a:solidFill>
              </a:rPr>
              <a:t>Америго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err="1">
                <a:solidFill>
                  <a:srgbClr val="FF0000"/>
                </a:solidFill>
              </a:rPr>
              <a:t>Веспуччи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и его плавании в Новый свет в сети Интернет, выписать в тетрадь 2-3 интересных факта об этом плавании в тетрадь: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rgbClr val="002060"/>
                </a:solidFill>
                <a:hlinkClick r:id="rId2"/>
              </a:rPr>
              <a:t>http://www.hrono.ru/biograf/bio_we/vespucci.php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rgbClr val="002060"/>
                </a:solidFill>
                <a:hlinkClick r:id="rId3"/>
              </a:rPr>
              <a:t>https://sitekid.ru/planeta_zemlya/osvoenie_zemli/amerigo_vespuchchi.html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  <a:p>
            <a:pPr>
              <a:buFontTx/>
              <a:buChar char="-"/>
            </a:pPr>
            <a:r>
              <a:rPr lang="en-US" b="1" dirty="0">
                <a:solidFill>
                  <a:srgbClr val="002060"/>
                </a:solidFill>
                <a:hlinkClick r:id="rId4"/>
              </a:rPr>
              <a:t>http://historic.ru/books/item/f00/s00/z0000029/st004.shtml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Термины в тетради выучить!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2060"/>
                </a:solidFill>
              </a:rPr>
              <a:t>Параграф 3 – перечитать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s://i.pinimg.com/originals/12/16/aa/1216aa4f766b858d7da3b449885d98e6.png">
            <a:extLst>
              <a:ext uri="{FF2B5EF4-FFF2-40B4-BE49-F238E27FC236}">
                <a16:creationId xmlns:a16="http://schemas.microsoft.com/office/drawing/2014/main" id="{2562FFCD-137D-4A18-9C26-8AF922289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6084" y="5012475"/>
            <a:ext cx="2627654" cy="1717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5339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78B6F07-BE4D-46EA-8F57-DC803820A8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6997" y="538996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УСИЛЕНИЕ КОРОЛЕВСКОЙ ВЛАСТИ В XVI—XVII вв. </a:t>
            </a:r>
            <a:br>
              <a:rPr lang="ru-RU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АБСОЛЮТИЗМ В ЕВРОПЕ</a:t>
            </a:r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9E82E669-86E6-4CFA-B71C-83035D09A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91024" y="3429000"/>
            <a:ext cx="6312817" cy="479768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  <p:pic>
        <p:nvPicPr>
          <p:cNvPr id="2050" name="Picture 2" descr="https://u.9111s.ru/uploads/202110/19/b78990a99782bc020e883698266e76cf.jpg">
            <a:extLst>
              <a:ext uri="{FF2B5EF4-FFF2-40B4-BE49-F238E27FC236}">
                <a16:creationId xmlns:a16="http://schemas.microsoft.com/office/drawing/2014/main" id="{B6DF4251-2B05-4E26-9675-6D4FAEE52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47" y="3227158"/>
            <a:ext cx="4464049" cy="334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93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252A0-1C3D-4D97-8ACE-237ACE24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РАБОТА С УЧЕБНИКОМ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D03B21-BC9D-481C-9EA8-AFA36A438EFD}"/>
              </a:ext>
            </a:extLst>
          </p:cNvPr>
          <p:cNvSpPr/>
          <p:nvPr/>
        </p:nvSpPr>
        <p:spPr>
          <a:xfrm>
            <a:off x="930897" y="1546418"/>
            <a:ext cx="1042290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0" dirty="0">
                <a:solidFill>
                  <a:srgbClr val="FF0000"/>
                </a:solidFill>
                <a:effectLst/>
              </a:rPr>
              <a:t>АБСОЛЮТИЗМ</a:t>
            </a:r>
            <a:r>
              <a:rPr lang="ru-RU" sz="2800" b="1" i="0" dirty="0">
                <a:solidFill>
                  <a:srgbClr val="002060"/>
                </a:solidFill>
                <a:effectLst/>
              </a:rPr>
              <a:t> — форма правления, при которой верховная власть неограниченно принадлежит одному лицу — монарху</a:t>
            </a:r>
          </a:p>
          <a:p>
            <a:pPr algn="just"/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ru-RU" sz="2800" b="1" dirty="0">
                <a:solidFill>
                  <a:srgbClr val="FF0000"/>
                </a:solidFill>
              </a:rPr>
              <a:t>МОНАРХ</a:t>
            </a:r>
            <a:r>
              <a:rPr lang="ru-RU" sz="2800" b="1" dirty="0">
                <a:solidFill>
                  <a:srgbClr val="002060"/>
                </a:solidFill>
              </a:rPr>
              <a:t> – правитель, единолично управляющий государством, получивший власть по наследству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2837073-8892-472B-BFDC-7DB55A75A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6736" y="4524866"/>
            <a:ext cx="10515600" cy="99403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002060"/>
                </a:solidFill>
              </a:rPr>
              <a:t>Выпишите в тетрадь признаки абсолютизма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2005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D252A0-1C3D-4D97-8ACE-237ACE24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РАБОТА С УЧЕБНИКОМ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E16AAD1B-C998-4BD2-9325-F109E961639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182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364796607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77189142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38637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002060"/>
                          </a:solidFill>
                        </a:rPr>
                        <a:t>Основание для сравнения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FF0000"/>
                          </a:solidFill>
                        </a:rPr>
                        <a:t>Англия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>
                          <a:solidFill>
                            <a:srgbClr val="002060"/>
                          </a:solidFill>
                        </a:rPr>
                        <a:t>Франция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1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400740"/>
                  </a:ext>
                </a:extLst>
              </a:tr>
            </a:tbl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DD03B21-BC9D-481C-9EA8-AFA36A438EFD}"/>
              </a:ext>
            </a:extLst>
          </p:cNvPr>
          <p:cNvSpPr/>
          <p:nvPr/>
        </p:nvSpPr>
        <p:spPr>
          <a:xfrm>
            <a:off x="1021237" y="3969107"/>
            <a:ext cx="10422903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i="0" dirty="0">
                <a:solidFill>
                  <a:srgbClr val="FF0000"/>
                </a:solidFill>
                <a:effectLst/>
              </a:rPr>
              <a:t>АБСОЛЮТИЗМ</a:t>
            </a:r>
            <a:r>
              <a:rPr lang="ru-RU" sz="2800" b="1" i="0" dirty="0">
                <a:solidFill>
                  <a:srgbClr val="002060"/>
                </a:solidFill>
                <a:effectLst/>
              </a:rPr>
              <a:t> — форма правления, при которой верховная власть неограниченно принадлежит одному лицу — монарху</a:t>
            </a:r>
          </a:p>
          <a:p>
            <a:pPr algn="just"/>
            <a:endParaRPr lang="ru-RU" sz="2800" b="1" dirty="0">
              <a:solidFill>
                <a:srgbClr val="002060"/>
              </a:solidFill>
            </a:endParaRPr>
          </a:p>
          <a:p>
            <a:pPr algn="just"/>
            <a:r>
              <a:rPr lang="ru-RU" sz="2800" b="1" dirty="0">
                <a:solidFill>
                  <a:srgbClr val="FF0000"/>
                </a:solidFill>
              </a:rPr>
              <a:t>МОНАРХ</a:t>
            </a:r>
            <a:r>
              <a:rPr lang="ru-RU" sz="2800" b="1" dirty="0">
                <a:solidFill>
                  <a:srgbClr val="002060"/>
                </a:solidFill>
              </a:rPr>
              <a:t> – правитель, единолично управляющий государством, получивший власть по наследству</a:t>
            </a:r>
            <a:endParaRPr lang="ru-RU" dirty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02686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256</Words>
  <Application>Microsoft Office PowerPoint</Application>
  <PresentationFormat>Широкоэкранный</PresentationFormat>
  <Paragraphs>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ДОМАШНЕЕ ЗАДАНИЕ</vt:lpstr>
      <vt:lpstr>Задание на карточке</vt:lpstr>
      <vt:lpstr>Презентация PowerPoint</vt:lpstr>
      <vt:lpstr>ДОМАШНЕЕ ЗАДАНИЕ</vt:lpstr>
      <vt:lpstr>УСИЛЕНИЕ КОРОЛЕВСКОЙ ВЛАСТИ В XVI—XVII вв.  АБСОЛЮТИЗМ В ЕВРОПЕ</vt:lpstr>
      <vt:lpstr>РАБОТА С УЧЕБНИКОМ</vt:lpstr>
      <vt:lpstr>РАБОТА С УЧЕБНИКОМ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dc:creator>Пользователь</dc:creator>
  <cp:lastModifiedBy>Пользователь</cp:lastModifiedBy>
  <cp:revision>16</cp:revision>
  <dcterms:created xsi:type="dcterms:W3CDTF">2023-09-11T16:46:37Z</dcterms:created>
  <dcterms:modified xsi:type="dcterms:W3CDTF">2023-09-11T18:03:04Z</dcterms:modified>
</cp:coreProperties>
</file>