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56" r:id="rId4"/>
    <p:sldId id="258" r:id="rId5"/>
    <p:sldId id="259" r:id="rId6"/>
    <p:sldId id="260" r:id="rId7"/>
    <p:sldId id="262" r:id="rId8"/>
    <p:sldId id="261" r:id="rId9"/>
    <p:sldId id="263" r:id="rId10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4559A8-38ED-4474-BF18-BBF6D109B1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C469AA-7D9F-4151-9247-B4BC058B1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1DB9A4-28A0-4701-9927-0854F8D1F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54F0-6A07-4710-8CEC-763E71B5E0B1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390CC2-4B9C-4442-9B3A-1CA09BA4F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694021-D750-4C97-81D1-9EB68294B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69779-0D60-4E66-8EBC-7AA1DB60D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357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C79111-D060-4EE8-9F73-8068E1745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D8F739-09A7-4F30-9A3D-10A0DFAD9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07B9AE-D7FE-4CB9-9B7D-6E1EA9CE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54F0-6A07-4710-8CEC-763E71B5E0B1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2B7AD5-CBE6-4C5E-AEAC-0D0CE05A2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576D55-4767-462A-8D3C-18E7E2D17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69779-0D60-4E66-8EBC-7AA1DB60D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704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88F5F1-5C01-475E-B2E3-9690EDA3E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C0F35A8-38CA-47B4-89C7-2ECD6CAB0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3423CD-FEC6-4458-A74B-8B639FFE2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54F0-6A07-4710-8CEC-763E71B5E0B1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844D36-C6EE-4730-9CB3-BC09835DB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D82CD7-8512-401B-8E06-47E6D9F35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69779-0D60-4E66-8EBC-7AA1DB60D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783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2DC425-BE38-468D-8DD1-5DB52EF85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275D93-C0B7-459A-85E4-4BBF5AE298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72D613-F715-44F3-B960-5FF93FA99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B1A19F6-C124-40CB-8784-D737D4ADB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54F0-6A07-4710-8CEC-763E71B5E0B1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5B34607-B6EF-4B04-8E25-9C639D758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379EEA7-F9F0-4903-BEAB-456568FBA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69779-0D60-4E66-8EBC-7AA1DB60D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614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EBF1CF-94E3-4A9C-B632-804BF8046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BED8C8-1220-4F66-BAE3-B8BCAD1CB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B03D857-85FC-443F-8BBC-B9422D41F2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FECEE93-C436-4132-916C-0CED59A4E7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AE2EB31-D5C7-4C00-8DDA-057F690476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FE933E7-7FBA-4136-B412-C1D84BE6F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54F0-6A07-4710-8CEC-763E71B5E0B1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011679D-8535-4FCD-8867-A4E5495D8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2B8A21-F760-4384-9834-478742104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69779-0D60-4E66-8EBC-7AA1DB60D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287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8694DC-9A04-4FF8-9622-EB3EF347D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8324537-C57C-4D7C-BF11-ABC323F52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54F0-6A07-4710-8CEC-763E71B5E0B1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45DB19B-0FD1-466C-8034-447C70F4B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66934F9-BE11-4968-93E4-D88C27FAB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69779-0D60-4E66-8EBC-7AA1DB60D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945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E042622-DEA6-4372-8F92-2FF66A4DA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54F0-6A07-4710-8CEC-763E71B5E0B1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FFAC71C-54C6-4F52-B802-056F44F3A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B46554-0EA1-4557-9F04-9563E8562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69779-0D60-4E66-8EBC-7AA1DB60D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576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ADE4DE-11EC-4FBE-A2EB-6DBEF6F9D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511659-E6DC-435A-B819-E3C261640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6E3751D-ADA8-4CD2-AC8A-04A315B4E4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2A8A87E-1893-49C5-9027-B994D0B22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54F0-6A07-4710-8CEC-763E71B5E0B1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0123608-59A0-4CC6-86C7-6D1E02129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90C0CC-6FD4-4347-8B06-78951501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69779-0D60-4E66-8EBC-7AA1DB60D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937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C87ED7-C390-4B75-9ED7-B1169C407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5E7D51F-73A3-47E7-9B2A-E384DEBB2A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1435A2D-19A7-409B-AEB9-060E463FD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2D811AB-147B-4982-9938-C85850326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54F0-6A07-4710-8CEC-763E71B5E0B1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768CE9C-1297-45BD-A726-8964B7DE6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13F1239-2539-438F-9928-4DD60F049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69779-0D60-4E66-8EBC-7AA1DB60D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944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B1D68D-9210-40B7-A2A2-D0600CACD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A514129-6C5F-4383-B7CF-8218E1A022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C8417C-F06B-442C-88F6-8A3368A26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54F0-6A07-4710-8CEC-763E71B5E0B1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141E12-28CB-461D-9367-76E0D49C4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8FCE65-680E-44A6-9749-3C4AA48A0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69779-0D60-4E66-8EBC-7AA1DB60D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503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C55FDFD-0B6A-40AF-8253-CF588FA498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3240660-01F3-4E0C-8F29-F022A14F0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CBED07-BE8A-4CA6-BDDF-19C1D190B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954F0-6A07-4710-8CEC-763E71B5E0B1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C5A2D1-B586-4363-9A2C-9630C380F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A34D27-F3C1-4FD8-AC3E-BEDC6797F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69779-0D60-4E66-8EBC-7AA1DB60D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86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678908-FDC0-48B1-94D0-0DBB44B49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D484A9-4C94-43D2-B6CF-B60D3C99A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A7779F-0B84-46F3-BC2A-99B36EE5DB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954F0-6A07-4710-8CEC-763E71B5E0B1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92353D-5764-42D5-ABB3-72398E54D9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B5FB6A-162E-46DF-B61D-520C5D5A5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69779-0D60-4E66-8EBC-7AA1DB60D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315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EA03B8-54D8-41CC-AC4D-9FF3CF871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ДОМАШНЕЕ ЗАДАНИЕ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4480CF-4E0D-4255-ABFB-52BB70A34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58939" cy="4351338"/>
          </a:xfrm>
        </p:spPr>
        <p:txBody>
          <a:bodyPr/>
          <a:lstStyle/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ПАРАГРАФ 9 ЧИТАТЬ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ЗНАТЬ ПРИЧИНЫ И ХОД </a:t>
            </a:r>
            <a:r>
              <a:rPr lang="ru-RU" b="1">
                <a:solidFill>
                  <a:srgbClr val="002060"/>
                </a:solidFill>
              </a:rPr>
              <a:t>БОРЬБЫ АНГЛИИ С </a:t>
            </a:r>
            <a:r>
              <a:rPr lang="ru-RU" b="1" dirty="0">
                <a:solidFill>
                  <a:srgbClr val="002060"/>
                </a:solidFill>
              </a:rPr>
              <a:t>ИСПАНИЕЙ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БЫТЬ ГОТОВЫМИ К РАБОТЕ НА КОНТУРНОЙ КАРТЕ: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rgbClr val="002060"/>
                </a:solidFill>
              </a:rPr>
              <a:t>ЗНАТЬ ПУТЬ НЕПОБЕДИМОЙ АРМАДЫ  (СМ.КАРТУ НА ПОСЛЕДНЕМ СЛАЙДЕ ИЛИ В УЧЕБНИКЕ, СТР.128);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rgbClr val="002060"/>
                </a:solidFill>
              </a:rPr>
              <a:t>ВЗЯТЬ С СОБОЙ ЦВЕТНЫЕ КАРАНДАШИ</a:t>
            </a:r>
          </a:p>
        </p:txBody>
      </p:sp>
    </p:spTree>
    <p:extLst>
      <p:ext uri="{BB962C8B-B14F-4D97-AF65-F5344CB8AC3E}">
        <p14:creationId xmlns:p14="http://schemas.microsoft.com/office/powerpoint/2010/main" val="825356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6AF1058-BF1C-42B6-9C26-D71F1D961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84914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dirty="0">
                <a:solidFill>
                  <a:srgbClr val="002060"/>
                </a:solidFill>
              </a:rPr>
              <a:t>САМОСТОЯТЕЛЬНАЯ РАБОТА </a:t>
            </a:r>
          </a:p>
          <a:p>
            <a:pPr marL="0" indent="0" algn="ctr">
              <a:buNone/>
            </a:pPr>
            <a:endParaRPr lang="ru-RU" sz="4000" b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sz="4000" b="1" dirty="0">
                <a:solidFill>
                  <a:srgbClr val="002060"/>
                </a:solidFill>
              </a:rPr>
              <a:t>ПО ТЕМЕ «РЕФОРМАЦИЯ И КОНТРРЕФОРМАЦИЯ»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1786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16F231-AE18-4ADE-A407-08B855CBFB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6524" y="209108"/>
            <a:ext cx="7002544" cy="2506957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+mn-lt"/>
              </a:rPr>
              <a:t>КОРОЛЕВСКАЯ ВЛАСТЬ И РЕФОРМАЦИЯ В АНГЛИИ</a:t>
            </a:r>
            <a:br>
              <a:rPr lang="ru-RU" sz="4000" b="1" dirty="0">
                <a:solidFill>
                  <a:srgbClr val="002060"/>
                </a:solidFill>
                <a:latin typeface="+mn-lt"/>
              </a:rPr>
            </a:br>
            <a:r>
              <a:rPr lang="ru-RU" sz="4000" b="1" dirty="0">
                <a:solidFill>
                  <a:srgbClr val="002060"/>
                </a:solidFill>
                <a:latin typeface="+mn-lt"/>
              </a:rPr>
              <a:t> БОРЬБА ЗА ГОСПОДСТВО НА МОРЯХ</a:t>
            </a:r>
            <a:endParaRPr lang="ru-RU" sz="40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2F5C84D-BCFA-4EDD-99A8-5BF8676977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20553" y="3171546"/>
            <a:ext cx="3588470" cy="751788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УРОК ИСТОРИИ В 7 КЛАССЕ</a:t>
            </a:r>
          </a:p>
        </p:txBody>
      </p:sp>
      <p:pic>
        <p:nvPicPr>
          <p:cNvPr id="1026" name="Picture 2" descr="http://www.parusanarod.ru/gal/pict/limonad/029.jpg">
            <a:extLst>
              <a:ext uri="{FF2B5EF4-FFF2-40B4-BE49-F238E27FC236}">
                <a16:creationId xmlns:a16="http://schemas.microsoft.com/office/drawing/2014/main" id="{100EC69A-914A-4EC6-A7E7-B7E90DAD5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10" y="2175750"/>
            <a:ext cx="6075575" cy="447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878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BE30DA-F937-419D-A734-D2D7E1377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6920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XVI</a:t>
            </a:r>
            <a:r>
              <a:rPr lang="ru-RU" b="1" dirty="0">
                <a:solidFill>
                  <a:srgbClr val="002060"/>
                </a:solidFill>
              </a:rPr>
              <a:t> ВЕК. ПРАВЯЩАЯ ДИНАСТИЯ - ТЮДОРЫ</a:t>
            </a:r>
          </a:p>
        </p:txBody>
      </p:sp>
      <p:pic>
        <p:nvPicPr>
          <p:cNvPr id="2050" name="Picture 2" descr="https://avatars.dzeninfra.ru/get-zen_doc/1637352/pub_64e0637ff7de121738ee1f15_64e26409dafbcd6f48ee3994/scale_1200">
            <a:extLst>
              <a:ext uri="{FF2B5EF4-FFF2-40B4-BE49-F238E27FC236}">
                <a16:creationId xmlns:a16="http://schemas.microsoft.com/office/drawing/2014/main" id="{4A6B96D4-A53E-4602-8C39-DF9016101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33" y="2217527"/>
            <a:ext cx="2564395" cy="336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avatars.dzeninfra.ru/get-zen_doc/10165010/pub_64d48a0955261177f5f3aace_64d4d8ebbeb0815414b59a1b/scale_1200">
            <a:extLst>
              <a:ext uri="{FF2B5EF4-FFF2-40B4-BE49-F238E27FC236}">
                <a16:creationId xmlns:a16="http://schemas.microsoft.com/office/drawing/2014/main" id="{2EBF5336-EF16-4717-8693-D42519D35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520" y="2217527"/>
            <a:ext cx="2311381" cy="336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i.pinimg.com/originals/d0/6f/77/d06f775df8d45c1dda48c7c84c03a0dd.png">
            <a:extLst>
              <a:ext uri="{FF2B5EF4-FFF2-40B4-BE49-F238E27FC236}">
                <a16:creationId xmlns:a16="http://schemas.microsoft.com/office/drawing/2014/main" id="{05754E5E-C1CB-4A18-A3D2-774779705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793" y="2217528"/>
            <a:ext cx="2747342" cy="336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webpulse.imgsmail.ru/imgpreview?mb=webpulse&amp;key=pulse_cabinet-image-bad20ab1-28a7-4edf-87de-044e92a822a8">
            <a:extLst>
              <a:ext uri="{FF2B5EF4-FFF2-40B4-BE49-F238E27FC236}">
                <a16:creationId xmlns:a16="http://schemas.microsoft.com/office/drawing/2014/main" id="{4FA50673-298F-4400-8856-DC52EBBAC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361" y="2217527"/>
            <a:ext cx="2756685" cy="336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ED57B6-081B-4F6B-8DDF-BB59EBABDD09}"/>
              </a:ext>
            </a:extLst>
          </p:cNvPr>
          <p:cNvSpPr txBox="1"/>
          <p:nvPr/>
        </p:nvSpPr>
        <p:spPr>
          <a:xfrm>
            <a:off x="696798" y="5684362"/>
            <a:ext cx="1611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ГЕНРИХ </a:t>
            </a:r>
            <a:r>
              <a:rPr lang="en-US" sz="2400" b="1" dirty="0">
                <a:solidFill>
                  <a:srgbClr val="002060"/>
                </a:solidFill>
              </a:rPr>
              <a:t>VII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A22789-4327-4C59-80C2-6E7E671BC2D0}"/>
              </a:ext>
            </a:extLst>
          </p:cNvPr>
          <p:cNvSpPr txBox="1"/>
          <p:nvPr/>
        </p:nvSpPr>
        <p:spPr>
          <a:xfrm>
            <a:off x="3444249" y="1518954"/>
            <a:ext cx="1941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ГЕНРИХ </a:t>
            </a:r>
            <a:r>
              <a:rPr lang="en-US" sz="2400" b="1" dirty="0">
                <a:solidFill>
                  <a:srgbClr val="002060"/>
                </a:solidFill>
              </a:rPr>
              <a:t>VIII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8C61CF-3E99-42F4-B8F5-CFDBAF80C26C}"/>
              </a:ext>
            </a:extLst>
          </p:cNvPr>
          <p:cNvSpPr txBox="1"/>
          <p:nvPr/>
        </p:nvSpPr>
        <p:spPr>
          <a:xfrm>
            <a:off x="6541794" y="5684361"/>
            <a:ext cx="1180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МАРИЯ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7F6BA1-769C-4B57-AC69-F15180676278}"/>
              </a:ext>
            </a:extLst>
          </p:cNvPr>
          <p:cNvSpPr txBox="1"/>
          <p:nvPr/>
        </p:nvSpPr>
        <p:spPr>
          <a:xfrm>
            <a:off x="9271585" y="1518953"/>
            <a:ext cx="1941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ЕЛИЗАВЕТА</a:t>
            </a:r>
          </a:p>
        </p:txBody>
      </p:sp>
    </p:spTree>
    <p:extLst>
      <p:ext uri="{BB962C8B-B14F-4D97-AF65-F5344CB8AC3E}">
        <p14:creationId xmlns:p14="http://schemas.microsoft.com/office/powerpoint/2010/main" val="1452112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368708-AE06-410A-984D-4F6D76782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163" y="798758"/>
            <a:ext cx="4073165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ГЕНРИХ </a:t>
            </a:r>
            <a:r>
              <a:rPr lang="en-US" b="1" dirty="0">
                <a:solidFill>
                  <a:srgbClr val="002060"/>
                </a:solidFill>
                <a:latin typeface="+mn-lt"/>
              </a:rPr>
              <a:t>VII</a:t>
            </a:r>
            <a:br>
              <a:rPr lang="ru-RU" b="1" dirty="0">
                <a:solidFill>
                  <a:srgbClr val="002060"/>
                </a:solidFill>
                <a:latin typeface="+mn-lt"/>
              </a:rPr>
            </a:br>
            <a:r>
              <a:rPr lang="ru-RU" b="1" dirty="0">
                <a:solidFill>
                  <a:srgbClr val="002060"/>
                </a:solidFill>
                <a:latin typeface="+mn-lt"/>
              </a:rPr>
              <a:t>(1485-1509)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FF07A2-AD84-4E38-9142-C6F75EB5B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041" y="2626902"/>
            <a:ext cx="5487186" cy="27840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>
                <a:solidFill>
                  <a:srgbClr val="002060"/>
                </a:solidFill>
              </a:rPr>
              <a:t>ВОССТАНОВИЛ ФИНАНСЫ</a:t>
            </a:r>
          </a:p>
          <a:p>
            <a:pPr marL="0" indent="0">
              <a:buNone/>
            </a:pPr>
            <a:endParaRPr lang="ru-RU" sz="36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600" b="1" dirty="0">
                <a:solidFill>
                  <a:srgbClr val="002060"/>
                </a:solidFill>
              </a:rPr>
              <a:t>УКРЕПИЛ СУДЕБНУЮ СИСТЕМУ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 descr="https://avatars.dzeninfra.ru/get-zen_doc/1637352/pub_64e0637ff7de121738ee1f15_64e26409dafbcd6f48ee3994/scale_1200">
            <a:extLst>
              <a:ext uri="{FF2B5EF4-FFF2-40B4-BE49-F238E27FC236}">
                <a16:creationId xmlns:a16="http://schemas.microsoft.com/office/drawing/2014/main" id="{CB617FC0-F586-49CF-9D3D-ADA1B9459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850" y="594825"/>
            <a:ext cx="4571998" cy="599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079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368708-AE06-410A-984D-4F6D76782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5712" y="378995"/>
            <a:ext cx="10482644" cy="132556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+mn-lt"/>
              </a:rPr>
              <a:t>ГЕНРИХ </a:t>
            </a:r>
            <a:r>
              <a:rPr lang="en-US" b="1" dirty="0">
                <a:solidFill>
                  <a:srgbClr val="002060"/>
                </a:solidFill>
                <a:latin typeface="+mn-lt"/>
              </a:rPr>
              <a:t>VIII</a:t>
            </a:r>
            <a:r>
              <a:rPr lang="ru-RU" b="1" dirty="0">
                <a:solidFill>
                  <a:srgbClr val="002060"/>
                </a:solidFill>
                <a:latin typeface="+mn-lt"/>
              </a:rPr>
              <a:t> (1509 - 1547)   </a:t>
            </a:r>
            <a:br>
              <a:rPr lang="ru-RU" b="1" dirty="0">
                <a:solidFill>
                  <a:srgbClr val="002060"/>
                </a:solidFill>
                <a:latin typeface="+mn-lt"/>
              </a:rPr>
            </a:br>
            <a:r>
              <a:rPr lang="ru-RU" b="1" dirty="0">
                <a:solidFill>
                  <a:srgbClr val="FF0000"/>
                </a:solidFill>
                <a:latin typeface="+mn-lt"/>
              </a:rPr>
              <a:t>                             РЕФОРМАЦИЯ «СВЕРХУ»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FF07A2-AD84-4E38-9142-C6F75EB5B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0536" y="1810585"/>
            <a:ext cx="7234428" cy="46684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1534 г. – ПАРЛАМЕНТ ОБЪЯВИЛ КОРОЛЯ ГЛАВОЙ ЦЕРКВИ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ГЕНРИХ </a:t>
            </a:r>
            <a:r>
              <a:rPr lang="en-US" b="1" dirty="0">
                <a:solidFill>
                  <a:srgbClr val="002060"/>
                </a:solidFill>
              </a:rPr>
              <a:t>VIII </a:t>
            </a:r>
            <a:r>
              <a:rPr lang="ru-RU" b="1" dirty="0">
                <a:solidFill>
                  <a:srgbClr val="002060"/>
                </a:solidFill>
              </a:rPr>
              <a:t>ЗАКРЫЛ </a:t>
            </a:r>
            <a:r>
              <a:rPr lang="ru-RU" b="1" dirty="0">
                <a:solidFill>
                  <a:srgbClr val="FF0000"/>
                </a:solidFill>
              </a:rPr>
              <a:t>3000</a:t>
            </a:r>
            <a:r>
              <a:rPr lang="ru-RU" b="1" dirty="0">
                <a:solidFill>
                  <a:srgbClr val="002060"/>
                </a:solidFill>
              </a:rPr>
              <a:t> МОНАСТЫРЕЙ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ЗЕМЛИ МОНАСТЫРЕЙ ОН ПРОДАЛ ПОДАННЫМ ЗА 1,26 МЛН Ф.СТ. (</a:t>
            </a:r>
            <a:r>
              <a:rPr lang="ru-RU" b="1" dirty="0">
                <a:solidFill>
                  <a:srgbClr val="FF0000"/>
                </a:solidFill>
              </a:rPr>
              <a:t>9 229 248 000 рублей</a:t>
            </a:r>
            <a:r>
              <a:rPr lang="ru-RU" b="1" dirty="0">
                <a:solidFill>
                  <a:srgbClr val="002060"/>
                </a:solidFill>
              </a:rPr>
              <a:t>)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СОЗДАЛ </a:t>
            </a:r>
            <a:r>
              <a:rPr lang="ru-RU" b="1" dirty="0">
                <a:solidFill>
                  <a:srgbClr val="FF0000"/>
                </a:solidFill>
              </a:rPr>
              <a:t>АНГЛИКАНСКУЮ ЦЕРКОВЬ</a:t>
            </a:r>
          </a:p>
        </p:txBody>
      </p:sp>
      <p:pic>
        <p:nvPicPr>
          <p:cNvPr id="5" name="Picture 8" descr="https://avatars.dzeninfra.ru/get-zen_doc/10165010/pub_64d48a0955261177f5f3aace_64d4d8ebbeb0815414b59a1b/scale_1200">
            <a:extLst>
              <a:ext uri="{FF2B5EF4-FFF2-40B4-BE49-F238E27FC236}">
                <a16:creationId xmlns:a16="http://schemas.microsoft.com/office/drawing/2014/main" id="{5B7851E9-AB4B-4675-895D-E726A4592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38" y="1810585"/>
            <a:ext cx="3286714" cy="478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315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368708-AE06-410A-984D-4F6D76782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936" y="214532"/>
            <a:ext cx="652751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МАРИЯ (КРОВАВАЯ) ТЮДОР </a:t>
            </a:r>
            <a:br>
              <a:rPr lang="ru-RU" b="1" dirty="0">
                <a:solidFill>
                  <a:srgbClr val="002060"/>
                </a:solidFill>
                <a:latin typeface="+mn-lt"/>
              </a:rPr>
            </a:br>
            <a:r>
              <a:rPr lang="ru-RU" b="1" dirty="0">
                <a:solidFill>
                  <a:srgbClr val="002060"/>
                </a:solidFill>
                <a:latin typeface="+mn-lt"/>
              </a:rPr>
              <a:t>(1553-1558)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FF07A2-AD84-4E38-9142-C6F75EB5B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742" y="1620078"/>
            <a:ext cx="6527516" cy="49397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FF0000"/>
                </a:solidFill>
              </a:rPr>
              <a:t>КОНТРРЕФОРМАЦИЯ</a:t>
            </a:r>
          </a:p>
          <a:p>
            <a:pPr marL="0" indent="0" algn="ctr">
              <a:buNone/>
            </a:pPr>
            <a:endParaRPr lang="ru-RU" sz="3600" b="1" dirty="0">
              <a:solidFill>
                <a:srgbClr val="FF0000"/>
              </a:solidFill>
            </a:endParaRPr>
          </a:p>
          <a:p>
            <a:pPr marL="0" indent="0">
              <a:spcAft>
                <a:spcPts val="1000"/>
              </a:spcAft>
              <a:buNone/>
            </a:pPr>
            <a:r>
              <a:rPr lang="ru-RU" b="1" dirty="0">
                <a:solidFill>
                  <a:srgbClr val="002060"/>
                </a:solidFill>
              </a:rPr>
              <a:t>ВЫШЛА ЗАМУЖ ЗА ИСПАНСКОГО КОРОЛЯ ФИЛИППА </a:t>
            </a:r>
            <a:r>
              <a:rPr lang="en-US" b="1" dirty="0">
                <a:solidFill>
                  <a:srgbClr val="002060"/>
                </a:solidFill>
              </a:rPr>
              <a:t>II</a:t>
            </a:r>
            <a:endParaRPr lang="ru-RU" b="1" dirty="0">
              <a:solidFill>
                <a:srgbClr val="002060"/>
              </a:solidFill>
            </a:endParaRPr>
          </a:p>
          <a:p>
            <a:pPr marL="0" indent="0">
              <a:spcAft>
                <a:spcPts val="1000"/>
              </a:spcAft>
              <a:buNone/>
            </a:pPr>
            <a:r>
              <a:rPr lang="ru-RU" b="1" dirty="0">
                <a:solidFill>
                  <a:srgbClr val="FF0000"/>
                </a:solidFill>
              </a:rPr>
              <a:t>ВОССТАНОВИЛА ВЛАСТЬ ПАПЫ НАД АНГЛИЕЙ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ru-RU" b="1" dirty="0">
                <a:solidFill>
                  <a:srgbClr val="002060"/>
                </a:solidFill>
              </a:rPr>
              <a:t>ВЕРНУЛА ЦЕРКВИ ЧАСТЬ ОТНЯТЫХ ЗЕМЕЛЬ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ru-RU" b="1" dirty="0">
                <a:solidFill>
                  <a:srgbClr val="FF0000"/>
                </a:solidFill>
              </a:rPr>
              <a:t>ЖЕСТОКО КАЗНИЛА ПРОТЕСТАНТОВ</a:t>
            </a:r>
          </a:p>
        </p:txBody>
      </p:sp>
      <p:pic>
        <p:nvPicPr>
          <p:cNvPr id="5" name="Picture 10" descr="https://i.pinimg.com/originals/d0/6f/77/d06f775df8d45c1dda48c7c84c03a0dd.png">
            <a:extLst>
              <a:ext uri="{FF2B5EF4-FFF2-40B4-BE49-F238E27FC236}">
                <a16:creationId xmlns:a16="http://schemas.microsoft.com/office/drawing/2014/main" id="{F5AA0387-078C-4B0E-A0DE-7D7A4C380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452" y="444105"/>
            <a:ext cx="4876709" cy="596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476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368708-AE06-410A-984D-4F6D76782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5712" y="378995"/>
            <a:ext cx="10482644" cy="833579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+mn-lt"/>
              </a:rPr>
              <a:t>ЕЛИЗАВЕТА ТЮДОР (1558 - 1603)  </a:t>
            </a:r>
            <a:endParaRPr lang="ru-RU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FF07A2-AD84-4E38-9142-C6F75EB5B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5043" y="1212574"/>
            <a:ext cx="7529921" cy="5266431"/>
          </a:xfrm>
        </p:spPr>
        <p:txBody>
          <a:bodyPr>
            <a:noAutofit/>
          </a:bodyPr>
          <a:lstStyle/>
          <a:p>
            <a:pPr marL="0" indent="0">
              <a:spcAft>
                <a:spcPts val="1400"/>
              </a:spcAft>
              <a:buNone/>
            </a:pPr>
            <a:r>
              <a:rPr lang="ru-RU" b="1" dirty="0">
                <a:solidFill>
                  <a:srgbClr val="002060"/>
                </a:solidFill>
              </a:rPr>
              <a:t>ПРОВОЗГЛАСИЛА </a:t>
            </a:r>
            <a:r>
              <a:rPr lang="ru-RU" b="1" dirty="0">
                <a:solidFill>
                  <a:srgbClr val="FF0000"/>
                </a:solidFill>
              </a:rPr>
              <a:t>АНГЛИКАНСКУЮ ЦЕРКОВЬ </a:t>
            </a:r>
            <a:r>
              <a:rPr lang="ru-RU" b="1" dirty="0">
                <a:solidFill>
                  <a:srgbClr val="002060"/>
                </a:solidFill>
              </a:rPr>
              <a:t>ГОСУДАРСТВЕННОЙ</a:t>
            </a:r>
          </a:p>
          <a:p>
            <a:pPr marL="0" indent="0">
              <a:spcAft>
                <a:spcPts val="1400"/>
              </a:spcAft>
              <a:buNone/>
            </a:pPr>
            <a:r>
              <a:rPr lang="ru-RU" b="1" dirty="0">
                <a:solidFill>
                  <a:srgbClr val="002060"/>
                </a:solidFill>
              </a:rPr>
              <a:t>КОРОЛЕВА – ГЛАВА ЦЕРКВИ, ЦЕРКОВЬ СТАНОВИТСЯ ДЕШЕВОЙ</a:t>
            </a:r>
          </a:p>
          <a:p>
            <a:pPr marL="0" indent="0">
              <a:spcAft>
                <a:spcPts val="1400"/>
              </a:spcAft>
              <a:buNone/>
            </a:pPr>
            <a:r>
              <a:rPr lang="ru-RU" b="1" dirty="0">
                <a:solidFill>
                  <a:srgbClr val="002060"/>
                </a:solidFill>
              </a:rPr>
              <a:t>ПОЛИТИКА ЭКОНОМИИ ПРИ ДВОРЕ</a:t>
            </a:r>
          </a:p>
          <a:p>
            <a:pPr marL="0" indent="0">
              <a:spcAft>
                <a:spcPts val="1400"/>
              </a:spcAft>
              <a:buNone/>
            </a:pPr>
            <a:r>
              <a:rPr lang="ru-RU" b="1" dirty="0">
                <a:solidFill>
                  <a:srgbClr val="FF0000"/>
                </a:solidFill>
              </a:rPr>
              <a:t>УМЕНЬШИЛА РОЛЬ ПАРЛАМЕНТА (13Х45)</a:t>
            </a:r>
          </a:p>
          <a:p>
            <a:pPr marL="0" indent="0">
              <a:spcAft>
                <a:spcPts val="1400"/>
              </a:spcAft>
              <a:buNone/>
            </a:pPr>
            <a:r>
              <a:rPr lang="ru-RU" b="1" dirty="0">
                <a:solidFill>
                  <a:srgbClr val="002060"/>
                </a:solidFill>
              </a:rPr>
              <a:t>ПОКРОИТЕЛЬСТВОВАЛА ПРОМЫШЛЕННОСТИ И ТОРГОВЛЕ, ПИРАТАМ И ПРЕДПРИИМЧИВЫМ ПРОТЕСТАНТАМ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6" name="Picture 12" descr="https://webpulse.imgsmail.ru/imgpreview?mb=webpulse&amp;key=pulse_cabinet-image-bad20ab1-28a7-4edf-87de-044e92a822a8">
            <a:extLst>
              <a:ext uri="{FF2B5EF4-FFF2-40B4-BE49-F238E27FC236}">
                <a16:creationId xmlns:a16="http://schemas.microsoft.com/office/drawing/2014/main" id="{9B0782FC-E6B0-4F72-A6FA-CFC5ACAC6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35" y="2207587"/>
            <a:ext cx="3363753" cy="410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787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 descr="https://s3.amazonaws.com/s3.timetoast.com/public/uploads/photo/11091078/image/74fde806de84436aea55f42aeb2437d9">
            <a:extLst>
              <a:ext uri="{FF2B5EF4-FFF2-40B4-BE49-F238E27FC236}">
                <a16:creationId xmlns:a16="http://schemas.microsoft.com/office/drawing/2014/main" id="{8A0D6E9A-EED7-4815-A902-EE37F8D66F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60DDD72-6168-4517-B487-057BD1EBE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13" y="275397"/>
            <a:ext cx="11719574" cy="600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522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213</Words>
  <Application>Microsoft Office PowerPoint</Application>
  <PresentationFormat>Широкоэкранный</PresentationFormat>
  <Paragraphs>43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ДОМАШНЕЕ ЗАДАНИЕ</vt:lpstr>
      <vt:lpstr>Презентация PowerPoint</vt:lpstr>
      <vt:lpstr>КОРОЛЕВСКАЯ ВЛАСТЬ И РЕФОРМАЦИЯ В АНГЛИИ  БОРЬБА ЗА ГОСПОДСТВО НА МОРЯХ</vt:lpstr>
      <vt:lpstr>XVI ВЕК. ПРАВЯЩАЯ ДИНАСТИЯ - ТЮДОРЫ</vt:lpstr>
      <vt:lpstr>ГЕНРИХ VII (1485-1509)</vt:lpstr>
      <vt:lpstr>ГЕНРИХ VIII (1509 - 1547)                                 РЕФОРМАЦИЯ «СВЕРХУ»</vt:lpstr>
      <vt:lpstr>МАРИЯ (КРОВАВАЯ) ТЮДОР  (1553-1558)</vt:lpstr>
      <vt:lpstr>ЕЛИЗАВЕТА ТЮДОР (1558 - 1603)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ДОМАШНЕЕ ЗАДАНИЕ</dc:title>
  <dc:creator>Пользователь</dc:creator>
  <cp:lastModifiedBy>User</cp:lastModifiedBy>
  <cp:revision>21</cp:revision>
  <cp:lastPrinted>2023-10-14T08:40:55Z</cp:lastPrinted>
  <dcterms:created xsi:type="dcterms:W3CDTF">2023-10-13T10:23:30Z</dcterms:created>
  <dcterms:modified xsi:type="dcterms:W3CDTF">2023-10-14T08:41:26Z</dcterms:modified>
</cp:coreProperties>
</file>