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9" r:id="rId4"/>
    <p:sldId id="270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6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302" r:id="rId27"/>
    <p:sldId id="303" r:id="rId28"/>
    <p:sldId id="304" r:id="rId29"/>
    <p:sldId id="305" r:id="rId30"/>
    <p:sldId id="306" r:id="rId31"/>
    <p:sldId id="307" r:id="rId32"/>
    <p:sldId id="308" r:id="rId33"/>
    <p:sldId id="309" r:id="rId34"/>
    <p:sldId id="310" r:id="rId35"/>
    <p:sldId id="321" r:id="rId36"/>
    <p:sldId id="322" r:id="rId37"/>
    <p:sldId id="323" r:id="rId38"/>
    <p:sldId id="324" r:id="rId39"/>
    <p:sldId id="325" r:id="rId40"/>
    <p:sldId id="326" r:id="rId41"/>
    <p:sldId id="327" r:id="rId42"/>
    <p:sldId id="328" r:id="rId43"/>
    <p:sldId id="329" r:id="rId44"/>
    <p:sldId id="335" r:id="rId45"/>
    <p:sldId id="336" r:id="rId46"/>
    <p:sldId id="337" r:id="rId47"/>
    <p:sldId id="338" r:id="rId48"/>
    <p:sldId id="339" r:id="rId49"/>
    <p:sldId id="340" r:id="rId50"/>
    <p:sldId id="341" r:id="rId51"/>
    <p:sldId id="342" r:id="rId52"/>
    <p:sldId id="343" r:id="rId53"/>
    <p:sldId id="344" r:id="rId54"/>
    <p:sldId id="345" r:id="rId55"/>
    <p:sldId id="346" r:id="rId56"/>
    <p:sldId id="347" r:id="rId57"/>
    <p:sldId id="348" r:id="rId58"/>
    <p:sldId id="349" r:id="rId59"/>
    <p:sldId id="350" r:id="rId60"/>
    <p:sldId id="351" r:id="rId61"/>
    <p:sldId id="352" r:id="rId62"/>
    <p:sldId id="353" r:id="rId63"/>
    <p:sldId id="354" r:id="rId64"/>
    <p:sldId id="355" r:id="rId65"/>
    <p:sldId id="356" r:id="rId66"/>
    <p:sldId id="357" r:id="rId6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801271\Desktop\&#1058;&#1077;&#1072;&#1090;&#1088;-&#1042;&#1089;&#1090;&#1088;&#1077;&#1095;&#1072;%20&#1074;&#1099;&#1087;&#1091;&#1089;&#1082;&#1085;&#1080;&#1082;&#1086;&#1074;\&#1040;&#1093;,%20&#1101;&#1090;&#1086;&#1090;%20&#1074;&#1077;&#1095;&#1077;&#1088;.%20&#1052;&#1080;&#1085;&#1091;&#1089;.%20-%20&#1072;&#1082;&#1082;&#1086;&#1088;&#1076;&#1099;%20&#1044;&#1086;%20&#1084;&#1072;&#1078;&#1086;&#1088;%20%20vksaved.ru.mp3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Театр</a:t>
            </a:r>
            <a:br>
              <a:rPr lang="ru-RU" dirty="0" smtClean="0"/>
            </a:br>
            <a:r>
              <a:rPr lang="ru-RU" dirty="0" smtClean="0"/>
              <a:t>Школы № 42</a:t>
            </a:r>
            <a:br>
              <a:rPr lang="ru-RU" dirty="0" smtClean="0"/>
            </a:br>
            <a:r>
              <a:rPr lang="ru-RU" dirty="0" smtClean="0"/>
              <a:t>История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Подготовлено для Вечера Встреч Выпускников</a:t>
            </a:r>
            <a:endParaRPr lang="ru-RU" dirty="0"/>
          </a:p>
        </p:txBody>
      </p:sp>
      <p:pic>
        <p:nvPicPr>
          <p:cNvPr id="4" name="Ах, этот вечер. Минус. - аккорды До мажор  vksaved.ru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8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Вся жизнь – театр, а люди в нем - актеры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 театра нашей школы достаточно большая история. Давайте полистаем ее страницы, чтобы вспомнить тех выпускников, кто тратил свои силы и время для театральной деятельности. Они отдавались своему делу полностью, с душой, чтобы радовать зрителя не только в самой школе, но и во всем городе</a:t>
            </a:r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852936"/>
            <a:ext cx="7239000" cy="114300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Спектакль «Золушка»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858000"/>
            <a:ext cx="7239000" cy="484632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79712" y="0"/>
            <a:ext cx="5129213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79712" y="0"/>
            <a:ext cx="5129213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80928"/>
            <a:ext cx="7239000" cy="114300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Спектакль «летучий корабль»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6858000"/>
            <a:ext cx="7239000" cy="484632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64230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0"/>
            <a:ext cx="5139921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0"/>
            <a:ext cx="5139921" cy="6858001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5139"/>
            <a:ext cx="9144000" cy="6842861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64230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5139"/>
            <a:ext cx="9144000" cy="6842861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08920"/>
            <a:ext cx="7239000" cy="114300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Конкурс «глагол» – 2006 год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858000"/>
            <a:ext cx="7239000" cy="484632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0"/>
            <a:ext cx="5143500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0"/>
            <a:ext cx="5143500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7239000" cy="114300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Конкурс «глагол» – 2007 год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6858000"/>
            <a:ext cx="7239000" cy="484632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017"/>
            <a:ext cx="8028384" cy="6856983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068960"/>
            <a:ext cx="7239000" cy="114300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Сборный концерт на конференции учителей – 2008 год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165304"/>
            <a:ext cx="7239000" cy="484632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1720" y="1"/>
            <a:ext cx="5154238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140968"/>
            <a:ext cx="7239000" cy="114300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Спектакль «</a:t>
            </a:r>
            <a:r>
              <a:rPr lang="ru-RU" sz="4800" dirty="0" err="1" smtClean="0"/>
              <a:t>бременские</a:t>
            </a:r>
            <a:r>
              <a:rPr lang="ru-RU" sz="4800" dirty="0" smtClean="0"/>
              <a:t> музыканты»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6858000"/>
            <a:ext cx="7239000" cy="484632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60648"/>
            <a:ext cx="9121880" cy="6237312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6851" y="332656"/>
            <a:ext cx="9160851" cy="6021288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538224"/>
            <a:ext cx="9144000" cy="5465205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88640"/>
            <a:ext cx="9133465" cy="6381328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9097127" cy="594928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1" y="332656"/>
            <a:ext cx="9144021" cy="6237312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76672"/>
            <a:ext cx="9144000" cy="5919378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646053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852936"/>
            <a:ext cx="7239000" cy="114300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Спектакль «</a:t>
            </a:r>
            <a:r>
              <a:rPr lang="ru-RU" sz="4800" dirty="0" err="1" smtClean="0"/>
              <a:t>буратино</a:t>
            </a:r>
            <a:r>
              <a:rPr lang="ru-RU" sz="4800" dirty="0" smtClean="0"/>
              <a:t>»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6858000"/>
            <a:ext cx="7239000" cy="484632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1720" y="0"/>
            <a:ext cx="4707970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6249"/>
            <a:ext cx="7236296" cy="6841751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771" y="260648"/>
            <a:ext cx="9135229" cy="6237312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537904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60648"/>
            <a:ext cx="9144000" cy="6129993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04664"/>
            <a:ext cx="9144000" cy="596003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88640"/>
            <a:ext cx="9144000" cy="6299955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852936"/>
            <a:ext cx="7239000" cy="114300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Постановка к 8 марта 2011 года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858000"/>
            <a:ext cx="7239000" cy="484632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1720" y="0"/>
            <a:ext cx="4530368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6647" y="188640"/>
            <a:ext cx="9160647" cy="630932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60648"/>
            <a:ext cx="9144000" cy="6220639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60648"/>
            <a:ext cx="9144000" cy="6096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52494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996952"/>
            <a:ext cx="7239000" cy="114300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Спектакль «летучий корабль» – 2012 год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6858000"/>
            <a:ext cx="7239000" cy="484632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23728" y="0"/>
            <a:ext cx="4748362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1720" y="-54768"/>
            <a:ext cx="4536504" cy="6912768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1004" y="404664"/>
            <a:ext cx="9165004" cy="6093296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9132810" cy="6093296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95735" y="0"/>
            <a:ext cx="4574233" cy="685800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0386" y="404664"/>
            <a:ext cx="9164386" cy="6021288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858000"/>
            <a:ext cx="72390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7239000" cy="6195088"/>
          </a:xfrm>
        </p:spPr>
        <p:txBody>
          <a:bodyPr/>
          <a:lstStyle/>
          <a:p>
            <a:pPr algn="ctr"/>
            <a:r>
              <a:rPr lang="ru-RU" dirty="0" smtClean="0"/>
              <a:t>Конечно, это лишь небольшая часть всех актеров и всей той огромной работы, которую делали на протяжении многих лет ребята, имеющие к театру прямое отношение. Мы благодарим всех выпускников нашей школы, которые принимали участие в жизни театра, в создании его истории, в которую каждый раз приятно вернуться.</a:t>
            </a:r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80928"/>
            <a:ext cx="7239000" cy="114300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Спасибо за внимание!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858000"/>
            <a:ext cx="7239000" cy="484632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39</TotalTime>
  <Words>180</Words>
  <Application>Microsoft Office PowerPoint</Application>
  <PresentationFormat>Экран (4:3)</PresentationFormat>
  <Paragraphs>15</Paragraphs>
  <Slides>66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66</vt:i4>
      </vt:variant>
    </vt:vector>
  </HeadingPairs>
  <TitlesOfParts>
    <vt:vector size="67" baseType="lpstr">
      <vt:lpstr>Изящная</vt:lpstr>
      <vt:lpstr>Театр Школы № 42 История </vt:lpstr>
      <vt:lpstr>Вся жизнь – театр, а люди в нем - актеры</vt:lpstr>
      <vt:lpstr>Спектакль «Золушка»</vt:lpstr>
      <vt:lpstr>Слайд 4</vt:lpstr>
      <vt:lpstr>Слайд 5</vt:lpstr>
      <vt:lpstr>Слайд 6</vt:lpstr>
      <vt:lpstr>Слайд 7</vt:lpstr>
      <vt:lpstr>Спектакль «летучий корабль»</vt:lpstr>
      <vt:lpstr>Слайд 9</vt:lpstr>
      <vt:lpstr>Слайд 10</vt:lpstr>
      <vt:lpstr>Слайд 11</vt:lpstr>
      <vt:lpstr>Слайд 12</vt:lpstr>
      <vt:lpstr>Слайд 13</vt:lpstr>
      <vt:lpstr>Слайд 14</vt:lpstr>
      <vt:lpstr>Конкурс «глагол» – 2006 год</vt:lpstr>
      <vt:lpstr>Слайд 16</vt:lpstr>
      <vt:lpstr>Слайд 17</vt:lpstr>
      <vt:lpstr>Слайд 18</vt:lpstr>
      <vt:lpstr>Конкурс «глагол» – 2007 год</vt:lpstr>
      <vt:lpstr>Слайд 20</vt:lpstr>
      <vt:lpstr>Слайд 21</vt:lpstr>
      <vt:lpstr>Слайд 22</vt:lpstr>
      <vt:lpstr>Слайд 23</vt:lpstr>
      <vt:lpstr>Слайд 24</vt:lpstr>
      <vt:lpstr>Слайд 25</vt:lpstr>
      <vt:lpstr>Сборный концерт на конференции учителей – 2008 год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Спектакль «бременские музыканты»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Спектакль «буратино»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Постановка к 8 марта 2011 года</vt:lpstr>
      <vt:lpstr>Слайд 53</vt:lpstr>
      <vt:lpstr>Слайд 54</vt:lpstr>
      <vt:lpstr>Слайд 55</vt:lpstr>
      <vt:lpstr>Слайд 56</vt:lpstr>
      <vt:lpstr>Слайд 57</vt:lpstr>
      <vt:lpstr>Спектакль «летучий корабль» – 2012 год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Театр Школы № 42 История </dc:title>
  <dc:creator>Артем</dc:creator>
  <cp:lastModifiedBy>Артем</cp:lastModifiedBy>
  <cp:revision>8</cp:revision>
  <dcterms:created xsi:type="dcterms:W3CDTF">2014-01-18T20:47:41Z</dcterms:created>
  <dcterms:modified xsi:type="dcterms:W3CDTF">2014-01-26T18:03:11Z</dcterms:modified>
</cp:coreProperties>
</file>